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0" autoAdjust="0"/>
    <p:restoredTop sz="94660"/>
  </p:normalViewPr>
  <p:slideViewPr>
    <p:cSldViewPr snapToGrid="0">
      <p:cViewPr>
        <p:scale>
          <a:sx n="100" d="100"/>
          <a:sy n="100" d="100"/>
        </p:scale>
        <p:origin x="53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sugio/karlutka" TargetMode="External"/><Relationship Id="rId2" Type="http://schemas.openxmlformats.org/officeDocument/2006/relationships/hyperlink" Target="https://github.com/rsugio/karlutka/wiki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iliya.Kuznetsov@gmai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Верблюдизация</a:t>
            </a:r>
            <a:r>
              <a:rPr lang="ru-RU" dirty="0" smtClean="0"/>
              <a:t> / </a:t>
            </a:r>
            <a:r>
              <a:rPr lang="en-US" dirty="0" smtClean="0"/>
              <a:t>process </a:t>
            </a:r>
            <a:r>
              <a:rPr lang="en-US" dirty="0" err="1" smtClean="0"/>
              <a:t>camelization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oldies but </a:t>
            </a:r>
            <a:r>
              <a:rPr lang="en-US" dirty="0" err="1" smtClean="0"/>
              <a:t>goldies</a:t>
            </a:r>
            <a:r>
              <a:rPr lang="en-US" dirty="0" smtClean="0"/>
              <a:t>: PI rebuilt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063" y="3085767"/>
            <a:ext cx="3315034" cy="331503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62777" y="5891841"/>
            <a:ext cx="288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Выпуск начальный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2889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Движение от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Утаскиваем из классического </a:t>
            </a:r>
            <a:r>
              <a:rPr lang="en-US" dirty="0" smtClean="0"/>
              <a:t>PI 7.3 </a:t>
            </a:r>
            <a:r>
              <a:rPr lang="ru-RU" dirty="0" smtClean="0"/>
              <a:t>образца 2007г самое лучшее</a:t>
            </a:r>
            <a:r>
              <a:rPr lang="en-US" dirty="0" smtClean="0"/>
              <a:t>:</a:t>
            </a:r>
          </a:p>
          <a:p>
            <a:pPr lvl="1"/>
            <a:r>
              <a:rPr lang="ru-RU" dirty="0" smtClean="0"/>
              <a:t>Адресация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PARTY</a:t>
            </a:r>
            <a:r>
              <a:rPr lang="ru-RU" dirty="0" smtClean="0"/>
              <a:t> </a:t>
            </a:r>
            <a:r>
              <a:rPr lang="en-US" dirty="0" smtClean="0"/>
              <a:t>|</a:t>
            </a:r>
            <a:r>
              <a:rPr lang="ru-RU" dirty="0" smtClean="0"/>
              <a:t> </a:t>
            </a:r>
            <a:r>
              <a:rPr lang="en-US" dirty="0" smtClean="0"/>
              <a:t>SYSTEM</a:t>
            </a:r>
            <a:r>
              <a:rPr lang="ru-RU" dirty="0" smtClean="0"/>
              <a:t> </a:t>
            </a:r>
            <a:r>
              <a:rPr lang="en-US" dirty="0" smtClean="0"/>
              <a:t>|</a:t>
            </a:r>
            <a:r>
              <a:rPr lang="ru-RU" dirty="0" smtClean="0"/>
              <a:t> </a:t>
            </a:r>
            <a:r>
              <a:rPr lang="en-US" dirty="0" smtClean="0"/>
              <a:t>{</a:t>
            </a:r>
            <a:r>
              <a:rPr lang="en-US" dirty="0" err="1" smtClean="0"/>
              <a:t>urn:namespace</a:t>
            </a:r>
            <a:r>
              <a:rPr lang="en-US" dirty="0" smtClean="0"/>
              <a:t>}</a:t>
            </a:r>
            <a:r>
              <a:rPr lang="en-US" dirty="0" err="1" smtClean="0"/>
              <a:t>Kapibara_OutAsync</a:t>
            </a:r>
            <a:endParaRPr lang="en-US" dirty="0" smtClean="0"/>
          </a:p>
          <a:p>
            <a:pPr lvl="1"/>
            <a:r>
              <a:rPr lang="en-US" dirty="0" smtClean="0"/>
              <a:t>SPROXY </a:t>
            </a:r>
            <a:r>
              <a:rPr lang="ru-RU" dirty="0" smtClean="0"/>
              <a:t>и </a:t>
            </a:r>
            <a:r>
              <a:rPr lang="en-US" dirty="0" smtClean="0"/>
              <a:t>XI-</a:t>
            </a:r>
            <a:r>
              <a:rPr lang="ru-RU" dirty="0" smtClean="0"/>
              <a:t>протокол</a:t>
            </a:r>
          </a:p>
          <a:p>
            <a:pPr lvl="1"/>
            <a:r>
              <a:rPr lang="ru-RU" dirty="0" smtClean="0"/>
              <a:t>Готовый </a:t>
            </a:r>
            <a:r>
              <a:rPr lang="en-US" dirty="0" smtClean="0"/>
              <a:t>UI </a:t>
            </a:r>
            <a:r>
              <a:rPr lang="ru-RU" dirty="0" smtClean="0"/>
              <a:t>работы с </a:t>
            </a:r>
            <a:r>
              <a:rPr lang="en-US" dirty="0" err="1" smtClean="0"/>
              <a:t>ICo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ru-RU" dirty="0" err="1" smtClean="0"/>
              <a:t>фреймворк</a:t>
            </a:r>
            <a:r>
              <a:rPr lang="ru-RU" dirty="0" smtClean="0"/>
              <a:t> «несколько </a:t>
            </a:r>
            <a:r>
              <a:rPr lang="en-US" dirty="0" smtClean="0"/>
              <a:t>AAE</a:t>
            </a:r>
            <a:r>
              <a:rPr lang="ru-RU" dirty="0" smtClean="0"/>
              <a:t>»</a:t>
            </a:r>
          </a:p>
          <a:p>
            <a:pPr lvl="1"/>
            <a:r>
              <a:rPr lang="en-US" dirty="0" smtClean="0"/>
              <a:t>Enterprise Services Repository</a:t>
            </a:r>
          </a:p>
          <a:p>
            <a:pPr lvl="1"/>
            <a:r>
              <a:rPr lang="en-US" dirty="0" smtClean="0"/>
              <a:t>UI/UX </a:t>
            </a:r>
            <a:r>
              <a:rPr lang="ru-RU" dirty="0" smtClean="0"/>
              <a:t>мониторинга </a:t>
            </a:r>
            <a:r>
              <a:rPr lang="en-US" dirty="0" smtClean="0"/>
              <a:t>SXI_MONITOR</a:t>
            </a:r>
            <a:endParaRPr lang="ru-RU" dirty="0" smtClean="0"/>
          </a:p>
          <a:p>
            <a:pPr lvl="1"/>
            <a:endParaRPr lang="ru-RU" dirty="0" smtClean="0"/>
          </a:p>
          <a:p>
            <a:pPr lvl="1"/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2245" y="4666891"/>
            <a:ext cx="2824353" cy="1883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04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Движение К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 First</a:t>
            </a:r>
            <a:endParaRPr lang="ru-RU" dirty="0" smtClean="0"/>
          </a:p>
          <a:p>
            <a:pPr lvl="1"/>
            <a:r>
              <a:rPr lang="en-US" dirty="0" smtClean="0"/>
              <a:t>Camel-4, </a:t>
            </a:r>
            <a:r>
              <a:rPr lang="en-US" dirty="0" err="1" smtClean="0"/>
              <a:t>Quarkus</a:t>
            </a:r>
            <a:r>
              <a:rPr lang="en-US" dirty="0" smtClean="0"/>
              <a:t>, </a:t>
            </a:r>
            <a:r>
              <a:rPr lang="en-US" dirty="0" err="1" smtClean="0"/>
              <a:t>GraalVM</a:t>
            </a:r>
            <a:endParaRPr lang="en-US" dirty="0" smtClean="0"/>
          </a:p>
          <a:p>
            <a:pPr lvl="1"/>
            <a:r>
              <a:rPr lang="ru-RU" dirty="0" smtClean="0"/>
              <a:t>Исполнение </a:t>
            </a:r>
            <a:r>
              <a:rPr lang="en-US" dirty="0" smtClean="0"/>
              <a:t>JVM </a:t>
            </a:r>
            <a:r>
              <a:rPr lang="ru-RU" dirty="0" smtClean="0"/>
              <a:t>и </a:t>
            </a:r>
            <a:r>
              <a:rPr lang="ru-RU" dirty="0" err="1" smtClean="0"/>
              <a:t>нативного</a:t>
            </a:r>
            <a:r>
              <a:rPr lang="ru-RU" dirty="0" smtClean="0"/>
              <a:t> кода</a:t>
            </a:r>
            <a:endParaRPr lang="en-US" dirty="0" smtClean="0"/>
          </a:p>
          <a:p>
            <a:r>
              <a:rPr lang="en-US" dirty="0" smtClean="0"/>
              <a:t>Oldies but </a:t>
            </a:r>
            <a:r>
              <a:rPr lang="en-US" dirty="0" err="1" smtClean="0"/>
              <a:t>goldies</a:t>
            </a:r>
            <a:r>
              <a:rPr lang="en-US" dirty="0" smtClean="0"/>
              <a:t>: </a:t>
            </a:r>
            <a:r>
              <a:rPr lang="ru-RU" dirty="0" err="1" smtClean="0"/>
              <a:t>пересборка</a:t>
            </a:r>
            <a:r>
              <a:rPr lang="ru-RU" dirty="0" smtClean="0"/>
              <a:t> старых идей на новом стеке</a:t>
            </a:r>
            <a:endParaRPr lang="en-US" dirty="0" smtClean="0"/>
          </a:p>
          <a:p>
            <a:pPr lvl="1"/>
            <a:r>
              <a:rPr lang="en-US" dirty="0" smtClean="0"/>
              <a:t>Fake Adapter Engine </a:t>
            </a:r>
            <a:r>
              <a:rPr lang="ru-RU" dirty="0" smtClean="0"/>
              <a:t>как обёртка</a:t>
            </a:r>
          </a:p>
          <a:p>
            <a:pPr lvl="1"/>
            <a:r>
              <a:rPr lang="en-US" dirty="0" smtClean="0"/>
              <a:t>Fake ESR </a:t>
            </a:r>
            <a:r>
              <a:rPr lang="ru-RU" dirty="0" smtClean="0"/>
              <a:t>для структур данных, видимый из </a:t>
            </a:r>
            <a:r>
              <a:rPr lang="en-US" dirty="0" smtClean="0"/>
              <a:t>SPROXY </a:t>
            </a:r>
            <a:r>
              <a:rPr lang="ru-RU" dirty="0" smtClean="0"/>
              <a:t>по </a:t>
            </a:r>
            <a:r>
              <a:rPr lang="en-US" dirty="0" err="1" smtClean="0"/>
              <a:t>SimpleQuery</a:t>
            </a:r>
            <a:endParaRPr lang="ru-RU" dirty="0" smtClean="0"/>
          </a:p>
          <a:p>
            <a:r>
              <a:rPr lang="en-US" dirty="0" smtClean="0"/>
              <a:t>Open Source</a:t>
            </a:r>
            <a:r>
              <a:rPr lang="ru-RU" dirty="0" smtClean="0"/>
              <a:t> исходники на </a:t>
            </a:r>
            <a:r>
              <a:rPr lang="ru-RU" dirty="0" err="1" smtClean="0"/>
              <a:t>гитхабе</a:t>
            </a:r>
            <a:endParaRPr lang="ru-RU" dirty="0" smtClean="0"/>
          </a:p>
          <a:p>
            <a:r>
              <a:rPr lang="ru-RU" dirty="0" err="1" smtClean="0"/>
              <a:t>Коммьюнити</a:t>
            </a:r>
            <a:r>
              <a:rPr lang="ru-RU" dirty="0" smtClean="0"/>
              <a:t> заинтересованных пользователей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4153" y="2180496"/>
            <a:ext cx="2456653" cy="36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61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ROADMAP-2023.1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ru-RU" dirty="0" smtClean="0"/>
              <a:t>Работающий прототип монолитного </a:t>
            </a:r>
            <a:r>
              <a:rPr lang="en-US" dirty="0" smtClean="0"/>
              <a:t>FAE</a:t>
            </a:r>
          </a:p>
          <a:p>
            <a:pPr lvl="2"/>
            <a:r>
              <a:rPr lang="en-US" dirty="0" smtClean="0"/>
              <a:t>XI-</a:t>
            </a:r>
            <a:r>
              <a:rPr lang="ru-RU" dirty="0" smtClean="0"/>
              <a:t>протокол</a:t>
            </a:r>
          </a:p>
          <a:p>
            <a:pPr lvl="2"/>
            <a:r>
              <a:rPr lang="en-US" dirty="0" smtClean="0"/>
              <a:t>FAE</a:t>
            </a:r>
            <a:r>
              <a:rPr lang="ru-RU" dirty="0" smtClean="0"/>
              <a:t> регистрируется в </a:t>
            </a:r>
            <a:r>
              <a:rPr lang="en-US" dirty="0" smtClean="0"/>
              <a:t>SLD, RWB, </a:t>
            </a:r>
            <a:r>
              <a:rPr lang="en-US" dirty="0" err="1" smtClean="0"/>
              <a:t>CentralAAE</a:t>
            </a:r>
            <a:r>
              <a:rPr lang="en-US" dirty="0" smtClean="0"/>
              <a:t>, </a:t>
            </a:r>
            <a:r>
              <a:rPr lang="ru-RU" dirty="0" smtClean="0"/>
              <a:t>получает обновления кэша</a:t>
            </a:r>
          </a:p>
          <a:p>
            <a:pPr lvl="2"/>
            <a:r>
              <a:rPr lang="en-US" dirty="0" smtClean="0"/>
              <a:t>FAE </a:t>
            </a:r>
            <a:r>
              <a:rPr lang="ru-RU" dirty="0" smtClean="0"/>
              <a:t>интерпретирует обновления кэша и превращает их в маршруты </a:t>
            </a:r>
            <a:r>
              <a:rPr lang="en-US" dirty="0" smtClean="0"/>
              <a:t>Camel</a:t>
            </a:r>
          </a:p>
          <a:p>
            <a:pPr lvl="3"/>
            <a:r>
              <a:rPr lang="en-US" dirty="0" smtClean="0"/>
              <a:t>Receiver Determination, Interface Determination, XPath </a:t>
            </a:r>
            <a:r>
              <a:rPr lang="ru-RU" dirty="0" smtClean="0"/>
              <a:t>превращаются ...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ru-RU" dirty="0" smtClean="0"/>
              <a:t>превращаются </a:t>
            </a:r>
            <a:r>
              <a:rPr lang="ru-RU" dirty="0" smtClean="0"/>
              <a:t>брюки ... в элегантные шорты!</a:t>
            </a:r>
          </a:p>
          <a:p>
            <a:pPr lvl="2"/>
            <a:r>
              <a:rPr lang="ru-RU" dirty="0" smtClean="0"/>
              <a:t>Маршруты </a:t>
            </a:r>
            <a:r>
              <a:rPr lang="en-US" dirty="0" smtClean="0"/>
              <a:t>Camel </a:t>
            </a:r>
            <a:r>
              <a:rPr lang="ru-RU" dirty="0" smtClean="0"/>
              <a:t>выполняются локально в монолите</a:t>
            </a:r>
          </a:p>
          <a:p>
            <a:pPr lvl="2"/>
            <a:r>
              <a:rPr lang="ru-RU" dirty="0" smtClean="0"/>
              <a:t>Прикладной мониторинг ведётся в реляционной СУБД и в </a:t>
            </a:r>
            <a:r>
              <a:rPr lang="en-US" dirty="0" smtClean="0"/>
              <a:t>Elastic</a:t>
            </a:r>
          </a:p>
          <a:p>
            <a:pPr lvl="2"/>
            <a:r>
              <a:rPr lang="en-US" dirty="0" smtClean="0"/>
              <a:t>UI </a:t>
            </a:r>
            <a:r>
              <a:rPr lang="ru-RU" dirty="0"/>
              <a:t>мониторинга в виде </a:t>
            </a:r>
            <a:r>
              <a:rPr lang="en-US" dirty="0" smtClean="0"/>
              <a:t>ZXI_MONITOR ALV-grid </a:t>
            </a:r>
            <a:r>
              <a:rPr lang="ru-RU" dirty="0" smtClean="0"/>
              <a:t>в </a:t>
            </a:r>
            <a:r>
              <a:rPr lang="ru-RU" dirty="0" err="1" smtClean="0"/>
              <a:t>абап</a:t>
            </a:r>
            <a:r>
              <a:rPr lang="ru-RU" dirty="0" smtClean="0"/>
              <a:t>-стеке</a:t>
            </a:r>
            <a:endParaRPr lang="en-US" dirty="0" smtClean="0"/>
          </a:p>
          <a:p>
            <a:pPr lvl="2"/>
            <a:r>
              <a:rPr lang="en-US" dirty="0" smtClean="0"/>
              <a:t>Mapping Runtime </a:t>
            </a:r>
            <a:r>
              <a:rPr lang="ru-RU" dirty="0" smtClean="0"/>
              <a:t>выполняет </a:t>
            </a:r>
            <a:r>
              <a:rPr lang="en-US" dirty="0" smtClean="0"/>
              <a:t>XSLT</a:t>
            </a:r>
            <a:r>
              <a:rPr lang="ru-RU" dirty="0" smtClean="0"/>
              <a:t> и</a:t>
            </a:r>
            <a:r>
              <a:rPr lang="en-US" dirty="0" smtClean="0"/>
              <a:t> Groovy</a:t>
            </a:r>
            <a:r>
              <a:rPr lang="ru-RU" dirty="0" smtClean="0"/>
              <a:t>-</a:t>
            </a:r>
            <a:r>
              <a:rPr lang="ru-RU" dirty="0" err="1" smtClean="0"/>
              <a:t>меппинги</a:t>
            </a:r>
            <a:r>
              <a:rPr lang="ru-RU" dirty="0" smtClean="0"/>
              <a:t> из </a:t>
            </a:r>
            <a:r>
              <a:rPr lang="ru-RU" dirty="0" err="1" smtClean="0"/>
              <a:t>репозитория</a:t>
            </a:r>
            <a:endParaRPr lang="ru-RU" dirty="0"/>
          </a:p>
          <a:p>
            <a:pPr lvl="1"/>
            <a:r>
              <a:rPr lang="ru-RU" dirty="0" smtClean="0"/>
              <a:t>Первая версия </a:t>
            </a:r>
            <a:r>
              <a:rPr lang="en-US" dirty="0" smtClean="0"/>
              <a:t>FESR</a:t>
            </a:r>
          </a:p>
          <a:p>
            <a:pPr lvl="2"/>
            <a:r>
              <a:rPr lang="en-US" dirty="0" smtClean="0"/>
              <a:t>FESR </a:t>
            </a:r>
            <a:r>
              <a:rPr lang="ru-RU" dirty="0" smtClean="0"/>
              <a:t>объединяет данные двух реальных </a:t>
            </a:r>
            <a:r>
              <a:rPr lang="en-US" dirty="0" smtClean="0"/>
              <a:t>ESR </a:t>
            </a:r>
            <a:r>
              <a:rPr lang="ru-RU" dirty="0" smtClean="0"/>
              <a:t>и выступает общим прокси</a:t>
            </a:r>
          </a:p>
          <a:p>
            <a:pPr lvl="2"/>
            <a:r>
              <a:rPr lang="en-US" dirty="0" smtClean="0"/>
              <a:t>FESR </a:t>
            </a:r>
            <a:r>
              <a:rPr lang="ru-RU" dirty="0" smtClean="0"/>
              <a:t>добавляет в выдачу данные из локальной файловой системы</a:t>
            </a:r>
          </a:p>
          <a:p>
            <a:pPr lvl="2"/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409" y="2180496"/>
            <a:ext cx="4631652" cy="36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47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Примерный факт нА </a:t>
            </a:r>
            <a:r>
              <a:rPr lang="en-US" dirty="0" smtClean="0"/>
              <a:t>2023-05-19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Работает </a:t>
            </a:r>
            <a:r>
              <a:rPr lang="en-US" dirty="0" smtClean="0"/>
              <a:t>XI-</a:t>
            </a:r>
            <a:r>
              <a:rPr lang="ru-RU" dirty="0" smtClean="0"/>
              <a:t>протокол, протестировано на </a:t>
            </a:r>
            <a:r>
              <a:rPr lang="en-US" dirty="0" smtClean="0"/>
              <a:t>ABAP, Java, CPI</a:t>
            </a:r>
            <a:endParaRPr lang="ru-RU" dirty="0" smtClean="0"/>
          </a:p>
          <a:p>
            <a:r>
              <a:rPr lang="en-US" dirty="0" smtClean="0"/>
              <a:t>FAE </a:t>
            </a:r>
            <a:r>
              <a:rPr lang="ru-RU" dirty="0" smtClean="0"/>
              <a:t>регистрируется в </a:t>
            </a:r>
            <a:r>
              <a:rPr lang="en-US" dirty="0" smtClean="0"/>
              <a:t>PO 7.5 </a:t>
            </a:r>
            <a:r>
              <a:rPr lang="ru-RU" dirty="0" smtClean="0"/>
              <a:t>и получает обновления кэша. Пока не понимает и не транслирует в маршруты</a:t>
            </a:r>
          </a:p>
          <a:p>
            <a:r>
              <a:rPr lang="ru-RU" dirty="0" smtClean="0"/>
              <a:t>Написаны метаданные </a:t>
            </a:r>
            <a:r>
              <a:rPr lang="en-US" dirty="0" err="1" smtClean="0"/>
              <a:t>CamelAdapter</a:t>
            </a:r>
            <a:r>
              <a:rPr lang="en-US" dirty="0" smtClean="0"/>
              <a:t> </a:t>
            </a:r>
            <a:r>
              <a:rPr lang="ru-RU" dirty="0" smtClean="0"/>
              <a:t>для файлового </a:t>
            </a:r>
            <a:r>
              <a:rPr lang="ru-RU" dirty="0" err="1" smtClean="0"/>
              <a:t>консюмера</a:t>
            </a:r>
            <a:r>
              <a:rPr lang="ru-RU" dirty="0" smtClean="0"/>
              <a:t> и продюсера</a:t>
            </a:r>
          </a:p>
          <a:p>
            <a:r>
              <a:rPr lang="ru-RU" dirty="0" smtClean="0"/>
              <a:t>Написаны тонны </a:t>
            </a:r>
            <a:r>
              <a:rPr lang="ru-RU" dirty="0" err="1" smtClean="0"/>
              <a:t>парсеров</a:t>
            </a:r>
            <a:r>
              <a:rPr lang="ru-RU" dirty="0" smtClean="0"/>
              <a:t> и генераторов, </a:t>
            </a:r>
            <a:r>
              <a:rPr lang="ru-RU" dirty="0" err="1" smtClean="0"/>
              <a:t>сервлетов</a:t>
            </a:r>
            <a:endParaRPr lang="ru-RU" dirty="0" smtClean="0"/>
          </a:p>
          <a:p>
            <a:r>
              <a:rPr lang="ru-RU" dirty="0" smtClean="0"/>
              <a:t>Для </a:t>
            </a:r>
            <a:r>
              <a:rPr lang="en-US" dirty="0" smtClean="0"/>
              <a:t>FESR </a:t>
            </a:r>
            <a:r>
              <a:rPr lang="ru-RU" dirty="0" smtClean="0"/>
              <a:t>написан первый прототип, получена ясность о дальнейшей сложности и пока отложено. </a:t>
            </a:r>
            <a:r>
              <a:rPr lang="en-US" dirty="0" smtClean="0"/>
              <a:t>FAE </a:t>
            </a:r>
            <a:r>
              <a:rPr lang="ru-RU" smtClean="0"/>
              <a:t>в приоритете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220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ПОКА-ПОКА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Wiki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github.com/rsugio/karlutka/wiki</a:t>
            </a:r>
            <a:endParaRPr lang="en-US" dirty="0" smtClean="0"/>
          </a:p>
          <a:p>
            <a:pPr marL="0" indent="0">
              <a:buNone/>
            </a:pPr>
            <a:r>
              <a:rPr lang="ru-RU" dirty="0" smtClean="0"/>
              <a:t>Исходники: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github.com/rsugio/karlutka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hlinkClick r:id="rId4"/>
              </a:rPr>
              <a:t>iliya.kuznetsov@gmail.com</a:t>
            </a:r>
            <a:r>
              <a:rPr lang="en-US" dirty="0" smtClean="0"/>
              <a:t> </a:t>
            </a:r>
            <a:r>
              <a:rPr lang="ru-RU" dirty="0"/>
              <a:t>или в </a:t>
            </a:r>
            <a:r>
              <a:rPr lang="ru-RU" dirty="0" smtClean="0"/>
              <a:t>телеге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783924"/>
      </p:ext>
    </p:extLst>
  </p:cSld>
  <p:clrMapOvr>
    <a:masterClrMapping/>
  </p:clrMapOvr>
</p:sld>
</file>

<file path=ppt/theme/theme1.xml><?xml version="1.0" encoding="utf-8"?>
<a:theme xmlns:a="http://schemas.openxmlformats.org/drawingml/2006/main" name="Дивиденд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TM03457464[[fn=Дивиденд]]</Template>
  <TotalTime>66</TotalTime>
  <Words>282</Words>
  <Application>Microsoft Office PowerPoint</Application>
  <PresentationFormat>Широкоэкранный</PresentationFormat>
  <Paragraphs>46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Corbel</vt:lpstr>
      <vt:lpstr>Gill Sans MT</vt:lpstr>
      <vt:lpstr>Wingdings 2</vt:lpstr>
      <vt:lpstr>Дивиденд</vt:lpstr>
      <vt:lpstr>Верблюдизация / process camelization</vt:lpstr>
      <vt:lpstr>Движение от</vt:lpstr>
      <vt:lpstr>Движение К</vt:lpstr>
      <vt:lpstr>ROADMAP-2023.1</vt:lpstr>
      <vt:lpstr>Примерный факт нА 2023-05-19</vt:lpstr>
      <vt:lpstr>ПОКА-ПОКА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Camelization</dc:title>
  <dc:creator>Кузнецов Илья Николаевич</dc:creator>
  <cp:lastModifiedBy>Кузнецов Илья Николаевич</cp:lastModifiedBy>
  <cp:revision>14</cp:revision>
  <dcterms:created xsi:type="dcterms:W3CDTF">2023-05-19T16:20:23Z</dcterms:created>
  <dcterms:modified xsi:type="dcterms:W3CDTF">2023-05-22T04:09:31Z</dcterms:modified>
</cp:coreProperties>
</file>

<file path=docProps/thumbnail.jpeg>
</file>